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ahoma" panose="020B0604030504040204" pitchFamily="34" charset="0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AFC"/>
    <a:srgbClr val="391C11"/>
    <a:srgbClr val="FFFDFD"/>
    <a:srgbClr val="92CEEB"/>
    <a:srgbClr val="BDD3EB"/>
    <a:srgbClr val="939FB5"/>
    <a:srgbClr val="DF6613"/>
    <a:srgbClr val="43720B"/>
    <a:srgbClr val="4DB9F6"/>
    <a:srgbClr val="FC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4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0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5.png"/><Relationship Id="rId5" Type="http://schemas.openxmlformats.org/officeDocument/2006/relationships/image" Target="../media/image2.gif"/><Relationship Id="rId15" Type="http://schemas.openxmlformats.org/officeDocument/2006/relationships/image" Target="../media/image7.png"/><Relationship Id="rId10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5.png"/><Relationship Id="rId4" Type="http://schemas.openxmlformats.org/officeDocument/2006/relationships/image" Target="../media/image2.gif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5124" y="2769690"/>
            <a:ext cx="4914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MÓN QUÀ NOEL</a:t>
            </a:r>
            <a:endParaRPr lang="en-US" sz="5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8790" y="3660903"/>
            <a:ext cx="3086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358" y="3341330"/>
            <a:ext cx="609600" cy="609600"/>
          </a:xfrm>
          <a:prstGeom prst="rect">
            <a:avLst/>
          </a:prstGeom>
        </p:spPr>
      </p:pic>
      <p:sp>
        <p:nvSpPr>
          <p:cNvPr id="20" name="Flowchart: Extract 19"/>
          <p:cNvSpPr/>
          <p:nvPr/>
        </p:nvSpPr>
        <p:spPr>
          <a:xfrm rot="5400000">
            <a:off x="8003211" y="4239902"/>
            <a:ext cx="1669143" cy="1603765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62"/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95" y="4012375"/>
            <a:ext cx="2821877" cy="1875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57" y="3388975"/>
            <a:ext cx="3043343" cy="1260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lang="vi-VN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5" y="4012375"/>
            <a:ext cx="2821877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7" y="3388977"/>
            <a:ext cx="3043343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476" y="1712833"/>
            <a:ext cx="7047587" cy="314580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89729" y="291640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TIẾP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THEO/NEXT LESSON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85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Tahoma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2020-12-15T05:16:23Z</dcterms:created>
  <dcterms:modified xsi:type="dcterms:W3CDTF">2020-12-18T09:30:51Z</dcterms:modified>
</cp:coreProperties>
</file>